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  <p:sldId id="267" r:id="rId5"/>
    <p:sldId id="263" r:id="rId6"/>
    <p:sldId id="266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28/03/2022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0ACD5D-8528-469D-B1F2-1878DD5B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4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1982692-4722-43CD-9CA1-FB36D1C1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4865A7-FF44-4432-97C3-917FD96F8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5619065-9D88-492B-9E34-5DEE42D6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192C59-C79F-41E9-8A36-0449BF08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41E17F0-985E-4888-8A7F-5675D8D7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07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1D830B-C5BC-4EEC-ADF2-10B2A49B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855"/>
            <a:ext cx="12192000" cy="40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CA6FAF3-FC0D-4400-96ED-7059497B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93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</Words>
  <Application>Microsoft Office PowerPoint</Application>
  <PresentationFormat>Widescreen</PresentationFormat>
  <Paragraphs>1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Códigos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4</cp:revision>
  <dcterms:created xsi:type="dcterms:W3CDTF">2022-03-20T21:45:07Z</dcterms:created>
  <dcterms:modified xsi:type="dcterms:W3CDTF">2022-03-28T17:17:20Z</dcterms:modified>
</cp:coreProperties>
</file>